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87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7D9E402-57D9-4730-AD1C-EB5524211E56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4C371E1-8777-4210-B683-10A784157D5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/>
              <a:t>Печатный узел блока управления мишенной </a:t>
            </a:r>
            <a:r>
              <a:rPr lang="ru-RU" sz="3600" b="1" dirty="0" smtClean="0"/>
              <a:t>установкой </a:t>
            </a:r>
            <a:r>
              <a:rPr lang="ru-RU" sz="3600" b="1" dirty="0" smtClean="0"/>
              <a:t>типа УМУ-С-127</a:t>
            </a: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3140968"/>
            <a:ext cx="7624658" cy="19594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86834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Печатный узел блока управления мишенной установки типа УМУ-С-127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8715436" cy="4525963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Предназначен для замены стандартного узла мишенной установки при проведении капитального ремонта. </a:t>
            </a:r>
          </a:p>
          <a:p>
            <a:r>
              <a:rPr lang="ru-RU" sz="1600" dirty="0" smtClean="0"/>
              <a:t>По заявке заказчика выполняется в двух вариантах, для мишенных установок :</a:t>
            </a:r>
          </a:p>
          <a:p>
            <a:r>
              <a:rPr lang="ru-RU" sz="1600" dirty="0" smtClean="0"/>
              <a:t>- с </a:t>
            </a:r>
            <a:r>
              <a:rPr lang="ru-RU" sz="1600" dirty="0" smtClean="0"/>
              <a:t>электромагнитным </a:t>
            </a:r>
            <a:r>
              <a:rPr lang="ru-RU" sz="1600" dirty="0" smtClean="0"/>
              <a:t>дисковым тормозом:</a:t>
            </a:r>
          </a:p>
          <a:p>
            <a:r>
              <a:rPr lang="ru-RU" sz="1600" dirty="0" smtClean="0"/>
              <a:t>- с электродинамическим торможением.</a:t>
            </a:r>
          </a:p>
          <a:p>
            <a:r>
              <a:rPr lang="ru-RU" sz="1600" dirty="0" smtClean="0"/>
              <a:t>Печатные узлы не взаимозаменяемые, так  как имеют разный принцип отключения электродвигателя при достижении конечных положений мишени.</a:t>
            </a:r>
          </a:p>
          <a:p>
            <a:r>
              <a:rPr lang="ru-RU" sz="1600" dirty="0" smtClean="0"/>
              <a:t>Печатный узел блока управления для мишенной установки с электродинамическим торможением  предназначен для модернизации  мишенных установок типа АМС-66М или АМЛ-4 .  После модернизации  обеспечиваются технические характеристики мишенной установки УМУ-С-127. </a:t>
            </a:r>
          </a:p>
          <a:p>
            <a:endParaRPr lang="ru-RU" sz="1600" dirty="0" smtClean="0"/>
          </a:p>
          <a:p>
            <a:endParaRPr lang="ru-RU" sz="1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92</TotalTime>
  <Words>98</Words>
  <Application>Microsoft Office PowerPoint</Application>
  <PresentationFormat>Экран (4:3)</PresentationFormat>
  <Paragraphs>8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Апекс</vt:lpstr>
      <vt:lpstr>Печатный узел блока управления мишенной установкой типа УМУ-С-127</vt:lpstr>
      <vt:lpstr>Печатный узел блока управления мишенной установки типа УМУ-С-127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Блок управления мишенной установки типа УМУ-С-127</dc:title>
  <dc:creator>User</dc:creator>
  <cp:lastModifiedBy>Striker</cp:lastModifiedBy>
  <cp:revision>10</cp:revision>
  <dcterms:created xsi:type="dcterms:W3CDTF">2012-01-27T19:57:03Z</dcterms:created>
  <dcterms:modified xsi:type="dcterms:W3CDTF">2015-08-13T01:48:00Z</dcterms:modified>
</cp:coreProperties>
</file>